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04"/>
    <p:restoredTop sz="94712"/>
  </p:normalViewPr>
  <p:slideViewPr>
    <p:cSldViewPr snapToGrid="0" snapToObjects="1" showGuides="1">
      <p:cViewPr varScale="1">
        <p:scale>
          <a:sx n="85" d="100"/>
          <a:sy n="85" d="100"/>
        </p:scale>
        <p:origin x="200" y="5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BE74D-D124-594C-9D3B-35622C740EFE}" type="datetimeFigureOut">
              <a:rPr lang="en-US" smtClean="0"/>
              <a:t>8/29/18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E5A77-36DA-0341-B387-4AA6A28070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5524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BE74D-D124-594C-9D3B-35622C740EFE}" type="datetimeFigureOut">
              <a:rPr lang="en-US" smtClean="0"/>
              <a:t>8/29/18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E5A77-36DA-0341-B387-4AA6A28070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11078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BE74D-D124-594C-9D3B-35622C740EFE}" type="datetimeFigureOut">
              <a:rPr lang="en-US" smtClean="0"/>
              <a:t>8/29/18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E5A77-36DA-0341-B387-4AA6A28070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7139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BE74D-D124-594C-9D3B-35622C740EFE}" type="datetimeFigureOut">
              <a:rPr lang="en-US" smtClean="0"/>
              <a:t>8/29/18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E5A77-36DA-0341-B387-4AA6A28070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920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BE74D-D124-594C-9D3B-35622C740EFE}" type="datetimeFigureOut">
              <a:rPr lang="en-US" smtClean="0"/>
              <a:t>8/29/18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E5A77-36DA-0341-B387-4AA6A28070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87261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BE74D-D124-594C-9D3B-35622C740EFE}" type="datetimeFigureOut">
              <a:rPr lang="en-US" smtClean="0"/>
              <a:t>8/29/18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E5A77-36DA-0341-B387-4AA6A28070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062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BE74D-D124-594C-9D3B-35622C740EFE}" type="datetimeFigureOut">
              <a:rPr lang="en-US" smtClean="0"/>
              <a:t>8/29/18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E5A77-36DA-0341-B387-4AA6A28070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26561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BE74D-D124-594C-9D3B-35622C740EFE}" type="datetimeFigureOut">
              <a:rPr lang="en-US" smtClean="0"/>
              <a:t>8/29/18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E5A77-36DA-0341-B387-4AA6A28070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1146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BE74D-D124-594C-9D3B-35622C740EFE}" type="datetimeFigureOut">
              <a:rPr lang="en-US" smtClean="0"/>
              <a:t>8/29/18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E5A77-36DA-0341-B387-4AA6A28070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91309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BE74D-D124-594C-9D3B-35622C740EFE}" type="datetimeFigureOut">
              <a:rPr lang="en-US" smtClean="0"/>
              <a:t>8/29/18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E5A77-36DA-0341-B387-4AA6A28070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41618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BE74D-D124-594C-9D3B-35622C740EFE}" type="datetimeFigureOut">
              <a:rPr lang="en-US" smtClean="0"/>
              <a:t>8/29/18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E5A77-36DA-0341-B387-4AA6A28070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08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8BE74D-D124-594C-9D3B-35622C740EFE}" type="datetimeFigureOut">
              <a:rPr lang="en-US" smtClean="0"/>
              <a:t>8/29/18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EE5A77-36DA-0341-B387-4AA6A28070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98469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35C2B31-1994-4220-AD22-1F70AB2690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b="1" dirty="0"/>
              <a:t>Short Form - Cancer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="" xmlns:a16="http://schemas.microsoft.com/office/drawing/2014/main" id="{C03369EE-C9C6-4E33-8829-DA7474ABF3B5}"/>
              </a:ext>
            </a:extLst>
          </p:cNvPr>
          <p:cNvGrpSpPr/>
          <p:nvPr/>
        </p:nvGrpSpPr>
        <p:grpSpPr>
          <a:xfrm>
            <a:off x="962027" y="2362200"/>
            <a:ext cx="5638006" cy="1113505"/>
            <a:chOff x="2109087" y="2310444"/>
            <a:chExt cx="5638006" cy="1113505"/>
          </a:xfrm>
        </p:grpSpPr>
        <p:sp>
          <p:nvSpPr>
            <p:cNvPr id="4" name="Rectangle 3">
              <a:extLst>
                <a:ext uri="{FF2B5EF4-FFF2-40B4-BE49-F238E27FC236}">
                  <a16:creationId xmlns="" xmlns:a16="http://schemas.microsoft.com/office/drawing/2014/main" id="{CE006C2E-B260-4AC1-B0D9-14B8FD0D4C9C}"/>
                </a:ext>
              </a:extLst>
            </p:cNvPr>
            <p:cNvSpPr/>
            <p:nvPr/>
          </p:nvSpPr>
          <p:spPr>
            <a:xfrm>
              <a:off x="2911531" y="2671656"/>
              <a:ext cx="4639339" cy="369332"/>
            </a:xfrm>
            <a:prstGeom prst="rect">
              <a:avLst/>
            </a:prstGeom>
            <a:ln w="28575">
              <a:noFill/>
            </a:ln>
          </p:spPr>
          <p:txBody>
            <a:bodyPr wrap="square">
              <a:spAutoFit/>
            </a:bodyPr>
            <a:lstStyle/>
            <a:p>
              <a:r>
                <a:rPr lang="en-US" b="1" dirty="0"/>
                <a:t>WARNING</a:t>
              </a:r>
              <a:r>
                <a:rPr lang="en-US" dirty="0"/>
                <a:t>: Cancer - www.P65Warnings.ca.gov.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="" xmlns:a16="http://schemas.microsoft.com/office/drawing/2014/main" id="{4B8AAEF5-A3C5-4879-8343-A42C7774D99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400689" y="2671656"/>
              <a:ext cx="510842" cy="391082"/>
            </a:xfrm>
            <a:prstGeom prst="rect">
              <a:avLst/>
            </a:prstGeom>
            <a:ln w="28575">
              <a:noFill/>
            </a:ln>
          </p:spPr>
        </p:pic>
        <p:sp>
          <p:nvSpPr>
            <p:cNvPr id="6" name="Rectangle 5">
              <a:extLst>
                <a:ext uri="{FF2B5EF4-FFF2-40B4-BE49-F238E27FC236}">
                  <a16:creationId xmlns="" xmlns:a16="http://schemas.microsoft.com/office/drawing/2014/main" id="{60C8C4BE-A756-49F7-B4CD-CDADFC16D228}"/>
                </a:ext>
              </a:extLst>
            </p:cNvPr>
            <p:cNvSpPr/>
            <p:nvPr/>
          </p:nvSpPr>
          <p:spPr>
            <a:xfrm>
              <a:off x="2109087" y="2310444"/>
              <a:ext cx="5638006" cy="1113505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3" name="Picture 12">
            <a:extLst>
              <a:ext uri="{FF2B5EF4-FFF2-40B4-BE49-F238E27FC236}">
                <a16:creationId xmlns="" xmlns:a16="http://schemas.microsoft.com/office/drawing/2014/main" id="{6A7685D9-9EB7-4D0F-AC05-D09EBC32752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2500" y="3896876"/>
            <a:ext cx="5675868" cy="11522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22175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</Words>
  <Application>Microsoft Macintosh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Calibri</vt:lpstr>
      <vt:lpstr>Calibri Light</vt:lpstr>
      <vt:lpstr>Arial</vt:lpstr>
      <vt:lpstr>Office Theme</vt:lpstr>
      <vt:lpstr>Short Form - Cancer</vt:lpstr>
    </vt:vector>
  </TitlesOfParts>
  <Company/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Short Form - Cancer</dc:title>
  <dc:creator>Denice Tegethoff</dc:creator>
  <cp:lastModifiedBy>Denice Tegethoff</cp:lastModifiedBy>
  <cp:revision>1</cp:revision>
  <dcterms:created xsi:type="dcterms:W3CDTF">2018-08-29T16:27:56Z</dcterms:created>
  <dcterms:modified xsi:type="dcterms:W3CDTF">2018-08-29T16:28:06Z</dcterms:modified>
</cp:coreProperties>
</file>