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6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8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8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7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9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7090D-9A39-9043-B795-85BF685F07E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9076-54D4-B347-A520-9842C2F0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FA473-3F2B-4C42-886F-9163FB79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Cobalt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E8C1AA46-7319-4C6B-9440-C917D085442E}"/>
              </a:ext>
            </a:extLst>
          </p:cNvPr>
          <p:cNvGrpSpPr/>
          <p:nvPr/>
        </p:nvGrpSpPr>
        <p:grpSpPr>
          <a:xfrm>
            <a:off x="1084359" y="2485543"/>
            <a:ext cx="6570483" cy="923330"/>
            <a:chOff x="2243579" y="1509084"/>
            <a:chExt cx="6570483" cy="92333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5AA71B01-3EC7-4272-A084-13E25C7634E6}"/>
                </a:ext>
              </a:extLst>
            </p:cNvPr>
            <p:cNvSpPr/>
            <p:nvPr/>
          </p:nvSpPr>
          <p:spPr>
            <a:xfrm>
              <a:off x="2718062" y="1509084"/>
              <a:ext cx="6096000" cy="923330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cobalt, which is known to the State of California to cause cancer. For more information,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8B28C810-7E6A-4C24-998A-A12A2E85E4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579" y="1509084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E615295-020F-415B-9551-59258F0DB7E5}"/>
              </a:ext>
            </a:extLst>
          </p:cNvPr>
          <p:cNvSpPr/>
          <p:nvPr/>
        </p:nvSpPr>
        <p:spPr>
          <a:xfrm>
            <a:off x="952500" y="2362200"/>
            <a:ext cx="6862595" cy="11217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5FA01DB-C4C6-4905-AB18-A6439182A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793909"/>
            <a:ext cx="689517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0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Cobalt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2018-08-29T16:23:17Z</dcterms:created>
  <dcterms:modified xsi:type="dcterms:W3CDTF">2018-08-29T16:23:23Z</dcterms:modified>
</cp:coreProperties>
</file>